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84" r:id="rId1"/>
  </p:sldMasterIdLst>
  <p:notesMasterIdLst>
    <p:notesMasterId r:id="rId4"/>
  </p:notesMasterIdLst>
  <p:handoutMasterIdLst>
    <p:handoutMasterId r:id="rId5"/>
  </p:handout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8CBA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144" y="2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99E280B4-2B1D-407A-9506-CA6F0AC9540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8231ECF-7250-4932-B7BC-2A82A4BB3495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634B0E5-98AC-4A73-8D0A-EACB6EC6BD08}" type="datetimeFigureOut">
              <a:rPr lang="fr-FR" smtClean="0"/>
              <a:t>28/03/2025</a:t>
            </a:fld>
            <a:endParaRPr lang="fr-FR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0BFED2C-5832-4DAE-B6D9-3A235982E505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6270D53-4979-4EE8-9EC2-916F1C22D28B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B316F79-28E2-4BD1-9AEF-EEACDC6690CE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47884256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183D5E9-D9D2-4CE8-8F3C-4D9EBE214038}" type="datetimeFigureOut">
              <a:rPr lang="fr-FR" smtClean="0"/>
              <a:t>28/03/2025</a:t>
            </a:fld>
            <a:endParaRPr lang="fr-F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AA2B2C3-996C-4544-A757-9AB713C88483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9512854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3D1C4-612E-42F1-ADE3-F9592077F4E6}" type="datetime1">
              <a:rPr lang="fr-FR" smtClean="0"/>
              <a:t>28/03/2025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Congrès International Scientifique de Spéléologie, Karst et Valorisation du Patrimoine Naturel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89602D-4FCB-4399-9D84-F219A0A1628C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550659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E2BF8-92B3-4586-B3F7-924429FF79E1}" type="datetime1">
              <a:rPr lang="fr-FR" smtClean="0"/>
              <a:t>28/03/2025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Congrès International Scientifique de Spéléologie, Karst et Valorisation du Patrimoine Naturel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89602D-4FCB-4399-9D84-F219A0A1628C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855902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405C3D-C929-4673-B098-552C8F4A4BBB}" type="datetime1">
              <a:rPr lang="fr-FR" smtClean="0"/>
              <a:t>28/03/2025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Congrès International Scientifique de Spéléologie, Karst et Valorisation du Patrimoine Naturel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89602D-4FCB-4399-9D84-F219A0A1628C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619789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B4160F-A5DA-4C4E-ABC4-495C1B9EAA40}" type="datetime1">
              <a:rPr lang="fr-FR" smtClean="0"/>
              <a:t>28/03/2025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Congrès International Scientifique de Spéléologie, Karst et Valorisation du Patrimoine Naturel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89602D-4FCB-4399-9D84-F219A0A1628C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869739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987EE4-E092-4409-9D56-6DF26FA3632F}" type="datetime1">
              <a:rPr lang="fr-FR" smtClean="0"/>
              <a:t>28/03/2025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Congrès International Scientifique de Spéléologie, Karst et Valorisation du Patrimoine Naturel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89602D-4FCB-4399-9D84-F219A0A1628C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04968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557450-EBC0-41A9-9587-5ECFDC0A838F}" type="datetime1">
              <a:rPr lang="fr-FR" smtClean="0"/>
              <a:t>28/03/2025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Congrès International Scientifique de Spéléologie, Karst et Valorisation du Patrimoine Naturel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89602D-4FCB-4399-9D84-F219A0A1628C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662043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95D25-F803-4444-96C4-231328029EFB}" type="datetime1">
              <a:rPr lang="fr-FR" smtClean="0"/>
              <a:t>28/03/2025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Congrès International Scientifique de Spéléologie, Karst et Valorisation du Patrimoine Naturel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89602D-4FCB-4399-9D84-F219A0A1628C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963594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B4F2E-EF43-49B5-BE97-817F2A22C6C4}" type="datetime1">
              <a:rPr lang="fr-FR" smtClean="0"/>
              <a:t>28/03/2025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Congrès International Scientifique de Spéléologie, Karst et Valorisation du Patrimoine Naturel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89602D-4FCB-4399-9D84-F219A0A1628C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470325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571DD2-75CD-4DDA-8588-BEF05280FFD3}" type="datetime1">
              <a:rPr lang="fr-FR" smtClean="0"/>
              <a:t>28/03/2025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Congrès International Scientifique de Spéléologie, Karst et Valorisation du Patrimoine Naturel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89602D-4FCB-4399-9D84-F219A0A1628C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120131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E76947-2138-4E84-9C87-47DFB7DADA42}" type="datetime1">
              <a:rPr lang="fr-FR" smtClean="0"/>
              <a:t>28/03/2025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Congrès International Scientifique de Spéléologie, Karst et Valorisation du Patrimoine Naturel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89602D-4FCB-4399-9D84-F219A0A1628C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194703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6C468-E82B-4A79-944F-E6BCE06F77F1}" type="datetime1">
              <a:rPr lang="fr-FR" smtClean="0"/>
              <a:t>28/03/2025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Congrès International Scientifique de Spéléologie, Karst et Valorisation du Patrimoine Naturel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89602D-4FCB-4399-9D84-F219A0A1628C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790765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8D628C-86A1-4EC8-BE8A-18C08F41ABFE}" type="datetime1">
              <a:rPr lang="fr-FR" smtClean="0"/>
              <a:t>28/03/2025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fr-FR"/>
              <a:t>Congrès International Scientifique de Spéléologie, Karst et Valorisation du Patrimoine Naturel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89602D-4FCB-4399-9D84-F219A0A1628C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079452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Orange icicles on a black background&#10;&#10;AI-generated content may be incorrect.">
            <a:extLst>
              <a:ext uri="{FF2B5EF4-FFF2-40B4-BE49-F238E27FC236}">
                <a16:creationId xmlns:a16="http://schemas.microsoft.com/office/drawing/2014/main" id="{144435AE-0E18-6B81-1225-0BD0A4C78140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27225" y="512383"/>
            <a:ext cx="2441448" cy="1596219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3C0FAB1C-27E4-408C-817E-8B4DE4F7ECD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8200" y="2582583"/>
            <a:ext cx="10512552" cy="1935338"/>
          </a:xfrm>
        </p:spPr>
        <p:txBody>
          <a:bodyPr anchor="b">
            <a:normAutofit/>
          </a:bodyPr>
          <a:lstStyle/>
          <a:p>
            <a:pPr algn="l"/>
            <a:r>
              <a:rPr lang="es-ES" sz="6600" dirty="0" err="1">
                <a:solidFill>
                  <a:schemeClr val="tx1"/>
                </a:solidFill>
              </a:rPr>
              <a:t>Communication</a:t>
            </a:r>
            <a:r>
              <a:rPr lang="es-ES" sz="6600" dirty="0">
                <a:solidFill>
                  <a:schemeClr val="tx1"/>
                </a:solidFill>
              </a:rPr>
              <a:t> </a:t>
            </a:r>
            <a:r>
              <a:rPr lang="es-ES" sz="6600" dirty="0" err="1">
                <a:solidFill>
                  <a:schemeClr val="tx1"/>
                </a:solidFill>
              </a:rPr>
              <a:t>title</a:t>
            </a:r>
            <a:endParaRPr lang="fr-FR" sz="66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006E3A8-6541-40F2-BEDD-BBB2753333D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38199" y="4983276"/>
            <a:ext cx="10512552" cy="1126680"/>
          </a:xfrm>
        </p:spPr>
        <p:txBody>
          <a:bodyPr>
            <a:normAutofit/>
          </a:bodyPr>
          <a:lstStyle/>
          <a:p>
            <a:pPr algn="l"/>
            <a:r>
              <a:rPr lang="es-ES" sz="2400" dirty="0" err="1"/>
              <a:t>Authors</a:t>
            </a:r>
            <a:r>
              <a:rPr lang="es-ES" sz="2400" dirty="0"/>
              <a:t>:    </a:t>
            </a:r>
            <a:r>
              <a:rPr lang="es-ES" sz="2400" dirty="0" err="1"/>
              <a:t>last</a:t>
            </a:r>
            <a:r>
              <a:rPr lang="es-ES" sz="2400" dirty="0"/>
              <a:t> </a:t>
            </a:r>
            <a:r>
              <a:rPr lang="es-ES" sz="2400" dirty="0" err="1"/>
              <a:t>name</a:t>
            </a:r>
            <a:r>
              <a:rPr lang="es-ES" sz="2400" dirty="0"/>
              <a:t>, </a:t>
            </a:r>
            <a:r>
              <a:rPr lang="es-ES" sz="2400" dirty="0" err="1"/>
              <a:t>name</a:t>
            </a:r>
            <a:r>
              <a:rPr lang="es-ES" sz="2400" dirty="0"/>
              <a:t> (email </a:t>
            </a:r>
            <a:r>
              <a:rPr lang="es-ES" sz="2400" dirty="0" err="1"/>
              <a:t>address</a:t>
            </a:r>
            <a:r>
              <a:rPr lang="es-ES" sz="2400" dirty="0"/>
              <a:t>); </a:t>
            </a:r>
            <a:r>
              <a:rPr lang="es-ES" sz="2400" dirty="0" err="1"/>
              <a:t>last</a:t>
            </a:r>
            <a:r>
              <a:rPr lang="es-ES" sz="2400" dirty="0"/>
              <a:t> </a:t>
            </a:r>
            <a:r>
              <a:rPr lang="es-ES" sz="2400" dirty="0" err="1"/>
              <a:t>name</a:t>
            </a:r>
            <a:r>
              <a:rPr lang="es-ES" sz="2400" dirty="0"/>
              <a:t>, </a:t>
            </a:r>
            <a:r>
              <a:rPr lang="es-ES" sz="2400" dirty="0" err="1"/>
              <a:t>name</a:t>
            </a:r>
            <a:r>
              <a:rPr lang="es-ES" sz="2400" dirty="0"/>
              <a:t> (email </a:t>
            </a:r>
            <a:r>
              <a:rPr lang="es-ES" sz="2400" dirty="0" err="1"/>
              <a:t>address</a:t>
            </a:r>
            <a:r>
              <a:rPr lang="es-ES" sz="2400" dirty="0"/>
              <a:t>); … </a:t>
            </a:r>
          </a:p>
          <a:p>
            <a:pPr algn="l"/>
            <a:endParaRPr lang="fr-FR" dirty="0"/>
          </a:p>
        </p:txBody>
      </p:sp>
      <p:pic>
        <p:nvPicPr>
          <p:cNvPr id="11" name="Picture 10" descr="A silhouette of a city&#10;&#10;Description automatically generated with low confidence">
            <a:extLst>
              <a:ext uri="{FF2B5EF4-FFF2-40B4-BE49-F238E27FC236}">
                <a16:creationId xmlns:a16="http://schemas.microsoft.com/office/drawing/2014/main" id="{09058E8E-61F6-475C-ADAC-5C90636D116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27225" y="491190"/>
            <a:ext cx="2444501" cy="1600203"/>
          </a:xfrm>
          <a:prstGeom prst="rect">
            <a:avLst/>
          </a:prstGeom>
        </p:spPr>
      </p:pic>
      <p:sp>
        <p:nvSpPr>
          <p:cNvPr id="16" name="1 Título">
            <a:extLst>
              <a:ext uri="{FF2B5EF4-FFF2-40B4-BE49-F238E27FC236}">
                <a16:creationId xmlns:a16="http://schemas.microsoft.com/office/drawing/2014/main" id="{11BA6450-EE3F-48CA-8083-5FE7F62B0671}"/>
              </a:ext>
            </a:extLst>
          </p:cNvPr>
          <p:cNvSpPr txBox="1">
            <a:spLocks/>
          </p:cNvSpPr>
          <p:nvPr/>
        </p:nvSpPr>
        <p:spPr>
          <a:xfrm>
            <a:off x="1370434" y="554984"/>
            <a:ext cx="3168352" cy="792088"/>
          </a:xfrm>
          <a:prstGeom prst="rect">
            <a:avLst/>
          </a:prstGeom>
          <a:ln>
            <a:solidFill>
              <a:schemeClr val="tx1"/>
            </a:solidFill>
            <a:prstDash val="lgDash"/>
          </a:ln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" sz="1800" b="1" dirty="0" err="1">
                <a:cs typeface="+mn-cs"/>
              </a:rPr>
              <a:t>Thematique</a:t>
            </a:r>
            <a:r>
              <a:rPr lang="es-ES" sz="1800" b="1" dirty="0">
                <a:cs typeface="+mn-cs"/>
              </a:rPr>
              <a:t> </a:t>
            </a:r>
            <a:r>
              <a:rPr lang="es-ES" sz="1800" b="1" dirty="0" err="1">
                <a:cs typeface="+mn-cs"/>
              </a:rPr>
              <a:t>title</a:t>
            </a:r>
            <a:endParaRPr lang="es-ES" sz="1800" b="1" dirty="0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548537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1708403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22</TotalTime>
  <Words>23</Words>
  <Application>Microsoft Office PowerPoint</Application>
  <PresentationFormat>Widescreen</PresentationFormat>
  <Paragraphs>3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Communication title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Communication title</dc:title>
  <dc:creator>Nehili, Ayoub</dc:creator>
  <cp:lastModifiedBy>Nehili, Ayoub</cp:lastModifiedBy>
  <cp:revision>4</cp:revision>
  <dcterms:created xsi:type="dcterms:W3CDTF">2022-04-19T01:02:10Z</dcterms:created>
  <dcterms:modified xsi:type="dcterms:W3CDTF">2025-03-28T15:50:16Z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597894b3-2847-4d77-83aa-d5f137c768f0_Enabled">
    <vt:lpwstr>true</vt:lpwstr>
  </property>
  <property fmtid="{D5CDD505-2E9C-101B-9397-08002B2CF9AE}" pid="3" name="MSIP_Label_597894b3-2847-4d77-83aa-d5f137c768f0_SetDate">
    <vt:lpwstr>2025-03-28T15:49:24Z</vt:lpwstr>
  </property>
  <property fmtid="{D5CDD505-2E9C-101B-9397-08002B2CF9AE}" pid="4" name="MSIP_Label_597894b3-2847-4d77-83aa-d5f137c768f0_Method">
    <vt:lpwstr>Standard</vt:lpwstr>
  </property>
  <property fmtid="{D5CDD505-2E9C-101B-9397-08002B2CF9AE}" pid="5" name="MSIP_Label_597894b3-2847-4d77-83aa-d5f137c768f0_Name">
    <vt:lpwstr>Internal Use Only</vt:lpwstr>
  </property>
  <property fmtid="{D5CDD505-2E9C-101B-9397-08002B2CF9AE}" pid="6" name="MSIP_Label_597894b3-2847-4d77-83aa-d5f137c768f0_SiteId">
    <vt:lpwstr>6d4034cd-7225-4f72-b853-91feaea64919</vt:lpwstr>
  </property>
  <property fmtid="{D5CDD505-2E9C-101B-9397-08002B2CF9AE}" pid="7" name="MSIP_Label_597894b3-2847-4d77-83aa-d5f137c768f0_ActionId">
    <vt:lpwstr>900abba2-4278-4d5b-907c-e26d3732ada3</vt:lpwstr>
  </property>
  <property fmtid="{D5CDD505-2E9C-101B-9397-08002B2CF9AE}" pid="8" name="MSIP_Label_597894b3-2847-4d77-83aa-d5f137c768f0_ContentBits">
    <vt:lpwstr>0</vt:lpwstr>
  </property>
  <property fmtid="{D5CDD505-2E9C-101B-9397-08002B2CF9AE}" pid="9" name="MSIP_Label_597894b3-2847-4d77-83aa-d5f137c768f0_Tag">
    <vt:lpwstr>10, 3, 0, 1</vt:lpwstr>
  </property>
</Properties>
</file>