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3600" cy="36004500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336510" indent="12063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674609" indent="23968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011118" indent="36032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349215" indent="47936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5730" algn="l" defTabSz="914292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2876" algn="l" defTabSz="914292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022" algn="l" defTabSz="914292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168" algn="l" defTabSz="914292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9933"/>
    <a:srgbClr val="DEDE08"/>
    <a:srgbClr val="0000FF"/>
    <a:srgbClr val="70AC2E"/>
    <a:srgbClr val="999999"/>
    <a:srgbClr val="E6AF00"/>
    <a:srgbClr val="FFC50D"/>
    <a:srgbClr val="CCCCCC"/>
    <a:srgbClr val="C0E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9222" autoAdjust="0"/>
    <p:restoredTop sz="98438" autoAdjust="0"/>
  </p:normalViewPr>
  <p:slideViewPr>
    <p:cSldViewPr snapToGrid="0">
      <p:cViewPr varScale="1">
        <p:scale>
          <a:sx n="21" d="100"/>
          <a:sy n="21" d="100"/>
        </p:scale>
        <p:origin x="3822" y="132"/>
      </p:cViewPr>
      <p:guideLst>
        <p:guide orient="horz" pos="11340"/>
        <p:guide pos="9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5D14B-0FB2-4CD3-BC3C-40BF69F44394}" type="datetimeFigureOut">
              <a:rPr lang="en-US" smtClean="0"/>
              <a:pPr/>
              <a:t>3/28/2025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514350"/>
            <a:ext cx="20574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54C1C-3867-4E45-B61A-D52B680192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5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60687" y="11184993"/>
            <a:ext cx="24482227" cy="771711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20333" y="20402291"/>
            <a:ext cx="20162937" cy="9201671"/>
          </a:xfrm>
        </p:spPr>
        <p:txBody>
          <a:bodyPr/>
          <a:lstStyle>
            <a:lvl1pPr marL="0" indent="0" algn="ctr">
              <a:buNone/>
              <a:defRPr/>
            </a:lvl1pPr>
            <a:lvl2pPr marL="337465" indent="0" algn="ctr">
              <a:buNone/>
              <a:defRPr/>
            </a:lvl2pPr>
            <a:lvl3pPr marL="674930" indent="0" algn="ctr">
              <a:buNone/>
              <a:defRPr/>
            </a:lvl3pPr>
            <a:lvl4pPr marL="1012395" indent="0" algn="ctr">
              <a:buNone/>
              <a:defRPr/>
            </a:lvl4pPr>
            <a:lvl5pPr marL="1349860" indent="0" algn="ctr">
              <a:buNone/>
              <a:defRPr/>
            </a:lvl5pPr>
            <a:lvl6pPr marL="1687326" indent="0" algn="ctr">
              <a:buNone/>
              <a:defRPr/>
            </a:lvl6pPr>
            <a:lvl7pPr marL="2024791" indent="0" algn="ctr">
              <a:buNone/>
              <a:defRPr/>
            </a:lvl7pPr>
            <a:lvl8pPr marL="2362256" indent="0" algn="ctr">
              <a:buNone/>
              <a:defRPr/>
            </a:lvl8pPr>
            <a:lvl9pPr marL="2699721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6DCB9-3443-4AEF-97FF-8E73B4F9C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2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AE5D4-5018-4D7A-A0D9-E168401AF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0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0522357" y="3200922"/>
            <a:ext cx="6120556" cy="2880307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160688" y="3200922"/>
            <a:ext cx="18261658" cy="28803079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005C9-000A-4BEC-8C54-397CE06DB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4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FDCBB-28DA-486E-B5E4-E01FE4C02B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43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5285" y="23135705"/>
            <a:ext cx="24483269" cy="715193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75285" y="15259720"/>
            <a:ext cx="24483269" cy="7875984"/>
          </a:xfrm>
        </p:spPr>
        <p:txBody>
          <a:bodyPr anchor="b"/>
          <a:lstStyle>
            <a:lvl1pPr marL="0" indent="0">
              <a:buNone/>
              <a:defRPr sz="1500"/>
            </a:lvl1pPr>
            <a:lvl2pPr marL="337465" indent="0">
              <a:buNone/>
              <a:defRPr sz="1300"/>
            </a:lvl2pPr>
            <a:lvl3pPr marL="674930" indent="0">
              <a:buNone/>
              <a:defRPr sz="1200"/>
            </a:lvl3pPr>
            <a:lvl4pPr marL="1012395" indent="0">
              <a:buNone/>
              <a:defRPr sz="1000"/>
            </a:lvl4pPr>
            <a:lvl5pPr marL="1349860" indent="0">
              <a:buNone/>
              <a:defRPr sz="1000"/>
            </a:lvl5pPr>
            <a:lvl6pPr marL="1687326" indent="0">
              <a:buNone/>
              <a:defRPr sz="1000"/>
            </a:lvl6pPr>
            <a:lvl7pPr marL="2024791" indent="0">
              <a:buNone/>
              <a:defRPr sz="1000"/>
            </a:lvl7pPr>
            <a:lvl8pPr marL="2362256" indent="0">
              <a:buNone/>
              <a:defRPr sz="1000"/>
            </a:lvl8pPr>
            <a:lvl9pPr marL="2699721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E288A-D95A-4698-86A0-225C0B09B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9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160687" y="10401040"/>
            <a:ext cx="12191107" cy="216029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51807" y="10401040"/>
            <a:ext cx="12191107" cy="216029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A8639-DE6E-40E8-85C1-464FAFA82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3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9765" y="1441587"/>
            <a:ext cx="25924073" cy="60007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39764" y="8059602"/>
            <a:ext cx="12726591" cy="335849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37465" indent="0">
              <a:buNone/>
              <a:defRPr sz="1500" b="1"/>
            </a:lvl2pPr>
            <a:lvl3pPr marL="674930" indent="0">
              <a:buNone/>
              <a:defRPr sz="1300" b="1"/>
            </a:lvl3pPr>
            <a:lvl4pPr marL="1012395" indent="0">
              <a:buNone/>
              <a:defRPr sz="1200" b="1"/>
            </a:lvl4pPr>
            <a:lvl5pPr marL="1349860" indent="0">
              <a:buNone/>
              <a:defRPr sz="1200" b="1"/>
            </a:lvl5pPr>
            <a:lvl6pPr marL="1687326" indent="0">
              <a:buNone/>
              <a:defRPr sz="1200" b="1"/>
            </a:lvl6pPr>
            <a:lvl7pPr marL="2024791" indent="0">
              <a:buNone/>
              <a:defRPr sz="1200" b="1"/>
            </a:lvl7pPr>
            <a:lvl8pPr marL="2362256" indent="0">
              <a:buNone/>
              <a:defRPr sz="1200" b="1"/>
            </a:lvl8pPr>
            <a:lvl9pPr marL="2699721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39764" y="11418094"/>
            <a:ext cx="12726591" cy="2074478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4632039" y="8059602"/>
            <a:ext cx="12731799" cy="335849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37465" indent="0">
              <a:buNone/>
              <a:defRPr sz="1500" b="1"/>
            </a:lvl2pPr>
            <a:lvl3pPr marL="674930" indent="0">
              <a:buNone/>
              <a:defRPr sz="1300" b="1"/>
            </a:lvl3pPr>
            <a:lvl4pPr marL="1012395" indent="0">
              <a:buNone/>
              <a:defRPr sz="1200" b="1"/>
            </a:lvl4pPr>
            <a:lvl5pPr marL="1349860" indent="0">
              <a:buNone/>
              <a:defRPr sz="1200" b="1"/>
            </a:lvl5pPr>
            <a:lvl6pPr marL="1687326" indent="0">
              <a:buNone/>
              <a:defRPr sz="1200" b="1"/>
            </a:lvl6pPr>
            <a:lvl7pPr marL="2024791" indent="0">
              <a:buNone/>
              <a:defRPr sz="1200" b="1"/>
            </a:lvl7pPr>
            <a:lvl8pPr marL="2362256" indent="0">
              <a:buNone/>
              <a:defRPr sz="1200" b="1"/>
            </a:lvl8pPr>
            <a:lvl9pPr marL="2699721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4632039" y="11418094"/>
            <a:ext cx="12731799" cy="2074478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D4C0E-AD21-49EC-8086-CE6E6E180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9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0886E-516A-485C-A284-857F385F5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9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52EDF-2EF8-445C-B876-D1C3777DD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2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9763" y="1433774"/>
            <a:ext cx="9476184" cy="6101023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61825" y="1433775"/>
            <a:ext cx="16102013" cy="3072910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39763" y="7534796"/>
            <a:ext cx="9476184" cy="24628078"/>
          </a:xfrm>
        </p:spPr>
        <p:txBody>
          <a:bodyPr/>
          <a:lstStyle>
            <a:lvl1pPr marL="0" indent="0">
              <a:buNone/>
              <a:defRPr sz="1000"/>
            </a:lvl1pPr>
            <a:lvl2pPr marL="337465" indent="0">
              <a:buNone/>
              <a:defRPr sz="900"/>
            </a:lvl2pPr>
            <a:lvl3pPr marL="674930" indent="0">
              <a:buNone/>
              <a:defRPr sz="700"/>
            </a:lvl3pPr>
            <a:lvl4pPr marL="1012395" indent="0">
              <a:buNone/>
              <a:defRPr sz="700"/>
            </a:lvl4pPr>
            <a:lvl5pPr marL="1349860" indent="0">
              <a:buNone/>
              <a:defRPr sz="700"/>
            </a:lvl5pPr>
            <a:lvl6pPr marL="1687326" indent="0">
              <a:buNone/>
              <a:defRPr sz="700"/>
            </a:lvl6pPr>
            <a:lvl7pPr marL="2024791" indent="0">
              <a:buNone/>
              <a:defRPr sz="700"/>
            </a:lvl7pPr>
            <a:lvl8pPr marL="2362256" indent="0">
              <a:buNone/>
              <a:defRPr sz="700"/>
            </a:lvl8pPr>
            <a:lvl9pPr marL="2699721" indent="0">
              <a:buNone/>
              <a:defRPr sz="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C3A90-6FBE-4C6F-9F4A-802B3F806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4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45498" y="25203671"/>
            <a:ext cx="17282368" cy="297433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645498" y="3216549"/>
            <a:ext cx="17282368" cy="21602961"/>
          </a:xfrm>
        </p:spPr>
        <p:txBody>
          <a:bodyPr/>
          <a:lstStyle>
            <a:lvl1pPr marL="0" indent="0">
              <a:buNone/>
              <a:defRPr sz="2400"/>
            </a:lvl1pPr>
            <a:lvl2pPr marL="337465" indent="0">
              <a:buNone/>
              <a:defRPr sz="2100"/>
            </a:lvl2pPr>
            <a:lvl3pPr marL="674930" indent="0">
              <a:buNone/>
              <a:defRPr sz="1800"/>
            </a:lvl3pPr>
            <a:lvl4pPr marL="1012395" indent="0">
              <a:buNone/>
              <a:defRPr sz="1500"/>
            </a:lvl4pPr>
            <a:lvl5pPr marL="1349860" indent="0">
              <a:buNone/>
              <a:defRPr sz="1500"/>
            </a:lvl5pPr>
            <a:lvl6pPr marL="1687326" indent="0">
              <a:buNone/>
              <a:defRPr sz="1500"/>
            </a:lvl6pPr>
            <a:lvl7pPr marL="2024791" indent="0">
              <a:buNone/>
              <a:defRPr sz="1500"/>
            </a:lvl7pPr>
            <a:lvl8pPr marL="2362256" indent="0">
              <a:buNone/>
              <a:defRPr sz="1500"/>
            </a:lvl8pPr>
            <a:lvl9pPr marL="2699721" indent="0">
              <a:buNone/>
              <a:defRPr sz="1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45498" y="28178002"/>
            <a:ext cx="17282368" cy="4225789"/>
          </a:xfrm>
        </p:spPr>
        <p:txBody>
          <a:bodyPr/>
          <a:lstStyle>
            <a:lvl1pPr marL="0" indent="0">
              <a:buNone/>
              <a:defRPr sz="1000"/>
            </a:lvl1pPr>
            <a:lvl2pPr marL="337465" indent="0">
              <a:buNone/>
              <a:defRPr sz="900"/>
            </a:lvl2pPr>
            <a:lvl3pPr marL="674930" indent="0">
              <a:buNone/>
              <a:defRPr sz="700"/>
            </a:lvl3pPr>
            <a:lvl4pPr marL="1012395" indent="0">
              <a:buNone/>
              <a:defRPr sz="700"/>
            </a:lvl4pPr>
            <a:lvl5pPr marL="1349860" indent="0">
              <a:buNone/>
              <a:defRPr sz="700"/>
            </a:lvl5pPr>
            <a:lvl6pPr marL="1687326" indent="0">
              <a:buNone/>
              <a:defRPr sz="700"/>
            </a:lvl6pPr>
            <a:lvl7pPr marL="2024791" indent="0">
              <a:buNone/>
              <a:defRPr sz="700"/>
            </a:lvl7pPr>
            <a:lvl8pPr marL="2362256" indent="0">
              <a:buNone/>
              <a:defRPr sz="700"/>
            </a:lvl8pPr>
            <a:lvl9pPr marL="2699721" indent="0">
              <a:buNone/>
              <a:defRPr sz="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08571-2B6C-48E9-9050-36404F624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60589" y="3200400"/>
            <a:ext cx="24482425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246" tIns="185123" rIns="370246" bIns="1851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589" y="10401300"/>
            <a:ext cx="24482425" cy="2160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0246" tIns="185123" rIns="370246" bIns="1851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60588" y="32804100"/>
            <a:ext cx="6000750" cy="2400300"/>
          </a:xfrm>
          <a:prstGeom prst="rect">
            <a:avLst/>
          </a:prstGeom>
          <a:noFill/>
          <a:ln>
            <a:noFill/>
          </a:ln>
        </p:spPr>
        <p:txBody>
          <a:bodyPr vert="horz" wrap="square" lIns="370246" tIns="185123" rIns="370246" bIns="18512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57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40914" y="32804100"/>
            <a:ext cx="9121775" cy="2400300"/>
          </a:xfrm>
          <a:prstGeom prst="rect">
            <a:avLst/>
          </a:prstGeom>
          <a:noFill/>
          <a:ln>
            <a:noFill/>
          </a:ln>
        </p:spPr>
        <p:txBody>
          <a:bodyPr vert="horz" wrap="square" lIns="370246" tIns="185123" rIns="370246" bIns="185123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57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642263" y="32804100"/>
            <a:ext cx="6000750" cy="2400300"/>
          </a:xfrm>
          <a:prstGeom prst="rect">
            <a:avLst/>
          </a:prstGeom>
          <a:noFill/>
          <a:ln>
            <a:noFill/>
          </a:ln>
        </p:spPr>
        <p:txBody>
          <a:bodyPr vert="horz" wrap="square" lIns="370246" tIns="185123" rIns="370246" bIns="18512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57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5B794C0C-3BED-46C8-B96F-884316C95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161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0161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2pPr>
      <a:lvl3pPr algn="ctr" defTabSz="370161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3pPr>
      <a:lvl4pPr algn="ctr" defTabSz="370161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4pPr>
      <a:lvl5pPr algn="ctr" defTabSz="3701613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5pPr>
      <a:lvl6pPr marL="337465" algn="ctr" defTabSz="370274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6pPr>
      <a:lvl7pPr marL="674930" algn="ctr" defTabSz="370274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7pPr>
      <a:lvl8pPr marL="1012395" algn="ctr" defTabSz="370274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8pPr>
      <a:lvl9pPr marL="1349860" algn="ctr" defTabSz="3702743" rtl="0" fontAlgn="base">
        <a:spcBef>
          <a:spcPct val="0"/>
        </a:spcBef>
        <a:spcAft>
          <a:spcPct val="0"/>
        </a:spcAft>
        <a:defRPr sz="17800">
          <a:solidFill>
            <a:schemeClr val="tx2"/>
          </a:solidFill>
          <a:latin typeface="Arial" charset="0"/>
          <a:ea typeface="ＭＳ Ｐゴシック" pitchFamily="84" charset="-128"/>
        </a:defRPr>
      </a:lvl9pPr>
    </p:titleStyle>
    <p:bodyStyle>
      <a:lvl1pPr marL="1387311" indent="-1387311" algn="l" defTabSz="3701613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  <a:ea typeface="+mn-ea"/>
          <a:cs typeface="+mn-cs"/>
        </a:defRPr>
      </a:lvl1pPr>
      <a:lvl2pPr marL="3006369" indent="-1155564" algn="l" defTabSz="3701613" rtl="0" eaLnBrk="0" fontAlgn="base" hangingPunct="0">
        <a:spcBef>
          <a:spcPct val="20000"/>
        </a:spcBef>
        <a:spcAft>
          <a:spcPct val="0"/>
        </a:spcAft>
        <a:buChar char="–"/>
        <a:defRPr sz="11400">
          <a:solidFill>
            <a:schemeClr val="tx1"/>
          </a:solidFill>
          <a:latin typeface="+mn-lt"/>
          <a:ea typeface="+mn-ea"/>
        </a:defRPr>
      </a:lvl2pPr>
      <a:lvl3pPr marL="4627016" indent="-925404" algn="l" defTabSz="3701613" rtl="0" eaLnBrk="0" fontAlgn="base" hangingPunct="0">
        <a:spcBef>
          <a:spcPct val="20000"/>
        </a:spcBef>
        <a:spcAft>
          <a:spcPct val="0"/>
        </a:spcAft>
        <a:buChar char="•"/>
        <a:defRPr sz="9700">
          <a:solidFill>
            <a:schemeClr val="tx1"/>
          </a:solidFill>
          <a:latin typeface="+mn-lt"/>
          <a:ea typeface="+mn-ea"/>
        </a:defRPr>
      </a:lvl3pPr>
      <a:lvl4pPr marL="6479409" indent="-925404" algn="l" defTabSz="3701613" rtl="0" eaLnBrk="0" fontAlgn="base" hangingPunct="0">
        <a:spcBef>
          <a:spcPct val="20000"/>
        </a:spcBef>
        <a:spcAft>
          <a:spcPct val="0"/>
        </a:spcAft>
        <a:buChar char="–"/>
        <a:defRPr sz="8100">
          <a:solidFill>
            <a:schemeClr val="tx1"/>
          </a:solidFill>
          <a:latin typeface="+mn-lt"/>
          <a:ea typeface="+mn-ea"/>
        </a:defRPr>
      </a:lvl4pPr>
      <a:lvl5pPr marL="8328629" indent="-923816" algn="l" defTabSz="3701613" rtl="0" eaLnBrk="0" fontAlgn="base" hangingPunct="0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  <a:ea typeface="+mn-ea"/>
        </a:defRPr>
      </a:lvl5pPr>
      <a:lvl6pPr marL="8667464" indent="-924514" algn="l" defTabSz="3702743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  <a:ea typeface="+mn-ea"/>
        </a:defRPr>
      </a:lvl6pPr>
      <a:lvl7pPr marL="9004930" indent="-924514" algn="l" defTabSz="3702743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  <a:ea typeface="+mn-ea"/>
        </a:defRPr>
      </a:lvl7pPr>
      <a:lvl8pPr marL="9342394" indent="-924514" algn="l" defTabSz="3702743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  <a:ea typeface="+mn-ea"/>
        </a:defRPr>
      </a:lvl8pPr>
      <a:lvl9pPr marL="9679860" indent="-924514" algn="l" defTabSz="3702743" rtl="0" fontAlgn="base">
        <a:spcBef>
          <a:spcPct val="20000"/>
        </a:spcBef>
        <a:spcAft>
          <a:spcPct val="0"/>
        </a:spcAft>
        <a:buChar char="»"/>
        <a:defRPr sz="8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7465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4930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2395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860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7326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4791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62256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9721" algn="l" defTabSz="67493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45"/>
          <p:cNvSpPr txBox="1">
            <a:spLocks noChangeArrowheads="1"/>
          </p:cNvSpPr>
          <p:nvPr/>
        </p:nvSpPr>
        <p:spPr bwMode="auto">
          <a:xfrm>
            <a:off x="3376218" y="615552"/>
            <a:ext cx="23513256" cy="1853257"/>
          </a:xfrm>
          <a:prstGeom prst="rect">
            <a:avLst/>
          </a:prstGeom>
          <a:noFill/>
          <a:ln>
            <a:noFill/>
          </a:ln>
        </p:spPr>
        <p:txBody>
          <a:bodyPr lIns="67493" tIns="33747" rIns="67493" bIns="33747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84" charset="-128"/>
              </a:defRPr>
            </a:lvl9pPr>
          </a:lstStyle>
          <a:p>
            <a:pPr algn="ctr"/>
            <a:r>
              <a:rPr lang="fr-FR" sz="4400" b="1" dirty="0"/>
              <a:t>Titre du Poster (Arial, 44)</a:t>
            </a:r>
            <a:endParaRPr lang="en-US" sz="4400" dirty="0"/>
          </a:p>
          <a:p>
            <a:pPr algn="ctr"/>
            <a:r>
              <a:rPr lang="fr-FR" sz="4400" b="1" dirty="0"/>
              <a:t>Noms des Auteurs (Arial, 36)</a:t>
            </a:r>
            <a:endParaRPr lang="en-US" sz="4400" dirty="0"/>
          </a:p>
          <a:p>
            <a:pPr algn="ctr"/>
            <a:r>
              <a:rPr lang="fr-FR" sz="2800" i="1" dirty="0"/>
              <a:t>Affiliation et Email de des auteurs (Arial, 28)</a:t>
            </a:r>
            <a:endParaRPr lang="en-US" sz="2800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4198D7-0C39-4694-B55F-B15E00E23C88}"/>
              </a:ext>
            </a:extLst>
          </p:cNvPr>
          <p:cNvSpPr txBox="1"/>
          <p:nvPr/>
        </p:nvSpPr>
        <p:spPr>
          <a:xfrm>
            <a:off x="5196900" y="34700188"/>
            <a:ext cx="198718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effectLst/>
                <a:latin typeface="+mn-lt"/>
                <a:ea typeface="Century Gothic" panose="020B0502020202020204" pitchFamily="34" charset="0"/>
                <a:cs typeface="Century Gothic" panose="020B0502020202020204" pitchFamily="34" charset="0"/>
              </a:rPr>
              <a:t>Congrès International du Karst, Spéléologie et Valorisation du Patrimoine Naturel</a:t>
            </a:r>
            <a:endParaRPr lang="en-US" sz="4000" dirty="0">
              <a:effectLst/>
              <a:latin typeface="+mn-lt"/>
              <a:ea typeface="Century Gothic" panose="020B0502020202020204" pitchFamily="34" charset="0"/>
              <a:cs typeface="Century Gothic" panose="020B0502020202020204" pitchFamily="34" charset="0"/>
            </a:endParaRPr>
          </a:p>
        </p:txBody>
      </p:sp>
      <p:pic>
        <p:nvPicPr>
          <p:cNvPr id="4" name="Picture 3" descr="Orange icicles on a black background&#10;&#10;AI-generated content may be incorrect.">
            <a:extLst>
              <a:ext uri="{FF2B5EF4-FFF2-40B4-BE49-F238E27FC236}">
                <a16:creationId xmlns:a16="http://schemas.microsoft.com/office/drawing/2014/main" id="{8D80B536-3BDF-54E7-3AE5-2F518BE385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29" y="206023"/>
            <a:ext cx="4087368" cy="2672314"/>
          </a:xfrm>
          <a:prstGeom prst="rect">
            <a:avLst/>
          </a:prstGeom>
        </p:spPr>
      </p:pic>
      <p:pic>
        <p:nvPicPr>
          <p:cNvPr id="5" name="Picture 4" descr="Orange icicles on a black background&#10;&#10;AI-generated content may be incorrect.">
            <a:extLst>
              <a:ext uri="{FF2B5EF4-FFF2-40B4-BE49-F238E27FC236}">
                <a16:creationId xmlns:a16="http://schemas.microsoft.com/office/drawing/2014/main" id="{824BC1FD-2C8B-79AA-C147-E9683CEC2F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29" y="33126163"/>
            <a:ext cx="4087368" cy="267231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9097</TotalTime>
  <Words>38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Blank Presentation</vt:lpstr>
      <vt:lpstr>PowerPoint Presentation</vt:lpstr>
    </vt:vector>
  </TitlesOfParts>
  <Company>DePauw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DePauw University</dc:creator>
  <cp:lastModifiedBy>Nehili, Ayoub</cp:lastModifiedBy>
  <cp:revision>573</cp:revision>
  <cp:lastPrinted>2008-06-25T15:29:33Z</cp:lastPrinted>
  <dcterms:created xsi:type="dcterms:W3CDTF">2008-06-11T13:21:10Z</dcterms:created>
  <dcterms:modified xsi:type="dcterms:W3CDTF">2025-03-28T15:43:48Z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(2)z4ZC7yiGLL1MicOVhQCSHSlqQc9JjrMREPTeJE6Ym9XlD9HTxt/N4Nyv+8vbhTkQMPohiODO_x000d_
fp9fD1aWrGsR4zEy2bIUxYUTZSqYpy/lWbQb0CpsUwqwmUBNzuSIfEBKQJp1w29tr4xsTXGr_x000d_
Hum9456nWSNTehMVit9d8kscFYjcGDjsIC62pAEO/ZvJ4pyl6sV2uvSW4wib4jyNqOI5KtHg_x000d_
I8xDTcae6ukLGugHpf</vt:lpwstr>
  </property>
  <property fmtid="{D5CDD505-2E9C-101B-9397-08002B2CF9AE}" pid="3" name="_ms_pID_7253431">
    <vt:lpwstr>8=</vt:lpwstr>
  </property>
  <property fmtid="{D5CDD505-2E9C-101B-9397-08002B2CF9AE}" pid="4" name="sflag">
    <vt:lpwstr>1412285785</vt:lpwstr>
  </property>
  <property fmtid="{D5CDD505-2E9C-101B-9397-08002B2CF9AE}" pid="5" name="MSIP_Label_597894b3-2847-4d77-83aa-d5f137c768f0_Enabled">
    <vt:lpwstr>true</vt:lpwstr>
  </property>
  <property fmtid="{D5CDD505-2E9C-101B-9397-08002B2CF9AE}" pid="6" name="MSIP_Label_597894b3-2847-4d77-83aa-d5f137c768f0_SetDate">
    <vt:lpwstr>2025-03-28T15:43:48Z</vt:lpwstr>
  </property>
  <property fmtid="{D5CDD505-2E9C-101B-9397-08002B2CF9AE}" pid="7" name="MSIP_Label_597894b3-2847-4d77-83aa-d5f137c768f0_Method">
    <vt:lpwstr>Standard</vt:lpwstr>
  </property>
  <property fmtid="{D5CDD505-2E9C-101B-9397-08002B2CF9AE}" pid="8" name="MSIP_Label_597894b3-2847-4d77-83aa-d5f137c768f0_Name">
    <vt:lpwstr>Internal Use Only</vt:lpwstr>
  </property>
  <property fmtid="{D5CDD505-2E9C-101B-9397-08002B2CF9AE}" pid="9" name="MSIP_Label_597894b3-2847-4d77-83aa-d5f137c768f0_SiteId">
    <vt:lpwstr>6d4034cd-7225-4f72-b853-91feaea64919</vt:lpwstr>
  </property>
  <property fmtid="{D5CDD505-2E9C-101B-9397-08002B2CF9AE}" pid="10" name="MSIP_Label_597894b3-2847-4d77-83aa-d5f137c768f0_ActionId">
    <vt:lpwstr>ef7df9a6-73d6-406b-9732-b3885881cc2a</vt:lpwstr>
  </property>
  <property fmtid="{D5CDD505-2E9C-101B-9397-08002B2CF9AE}" pid="11" name="MSIP_Label_597894b3-2847-4d77-83aa-d5f137c768f0_ContentBits">
    <vt:lpwstr>0</vt:lpwstr>
  </property>
  <property fmtid="{D5CDD505-2E9C-101B-9397-08002B2CF9AE}" pid="12" name="MSIP_Label_597894b3-2847-4d77-83aa-d5f137c768f0_Tag">
    <vt:lpwstr>10, 3, 0, 1</vt:lpwstr>
  </property>
</Properties>
</file>